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3" r:id="rId2"/>
    <p:sldId id="432" r:id="rId3"/>
    <p:sldId id="257" r:id="rId4"/>
    <p:sldId id="274" r:id="rId5"/>
    <p:sldId id="259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78" r:id="rId53"/>
    <p:sldId id="377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7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F311-494B-4936-A664-BA9029A7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DEF47-BDDD-4EDB-B9ED-0B64F075F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3F1DD-E041-4B34-A028-716D182B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7580-77CF-4CF4-BED9-C99FF9C7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ACE8E-3EC5-458E-B5E6-8BBCB4E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0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8708-10BA-44E3-84AB-B0FC6A9B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CEE00-F716-40E0-B0CA-67D9CF0CA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57D5F-2C69-4D8B-B2D3-706231F2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1796A-F1A7-4A70-B4BC-ECF62468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43778-9AEB-4A7B-BE3F-8F275D65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C334A-E331-42E1-A320-23F26CE58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E9170-7CCA-4913-BC90-89D72E52D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FA7F5-5A83-4B12-B005-810657B3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6A7B-B721-4306-86D5-A9EB83F7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DA94-A500-4DCF-828A-21BC1D8E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9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4375-F263-4236-AD49-E668E23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69DE-07EC-4E99-B745-A805E003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2F049-1014-4E88-9FE6-BAB72ADB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2A2E-222F-4281-B5D0-07824E8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5238D-9CDE-48A0-8FF3-BEB1D11A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0306-D73F-4E00-BA58-900BF444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C30B1-5998-4473-AA9E-819014703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F3C00-8F85-4DF3-9699-7C2D4A42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577F-BA80-4C03-A789-2A299DBD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3028-1EF5-4271-B073-7D4F2963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9601-3E5E-49C3-BDE6-CC8310A7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588B-D762-4BFE-8C79-1042D922B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A4A3E-2A8B-4823-9010-E00D3BF50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B64E0-F0E5-4753-A914-BD884ADA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9C919-6213-4EC3-BE09-D75F4A40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53924-3068-4EC5-80BB-DC9C2788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9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016B-51F4-4726-9496-25D82AA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12832-3ACA-476D-B241-DEF92201B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C2DEA-389C-4AE3-832E-075394FAE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51F4C-2ADB-49C1-B615-302516EA6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81E39-3FCF-42B5-B693-08403C71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04B0C-3C58-4D85-B4DB-E40EA801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E1D0A-E69C-472F-A060-8A3DE7C7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FA5EE-90CC-40C7-B19A-A3425F3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6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3E10-6706-49B9-ACE6-15AF67AE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7D91-8966-4CEE-9AD8-EC23581C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379A4-8C5A-4AF3-AE98-A198B0B5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3E35B-572D-48C1-B754-74A27BD6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57AAF-24A1-430C-BD3C-20040B1D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4D004-3DB8-4768-85C0-B16ADDC4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4603-AEA0-4394-AC0E-226A5A67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1327-A697-4384-8687-A69C5ACC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EA43-B085-4468-A9AD-0FF76133B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EF32F-A377-45A6-ADFC-338342401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A7C6C-FEAF-481F-ADD8-8E965600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51DF7-4FAE-4A5C-96D6-CEFDF58A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B0DD-4916-4A29-80CA-C9672E9D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6315-F8CE-42D5-9228-2D0C6DAC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A8576-A22B-40C5-BCCA-C8E7845EE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C127D-2F5B-4831-AB23-445B0D9A7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09876-DD8D-4EFC-AC37-0159766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5172-3DCE-4CA6-A968-D0186E5A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FE9F3-72A1-4F21-A217-62566009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E259A-CD8B-42DD-8EFA-E8929058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061AA-CCAA-4241-8052-C988C49A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1C563-7DC9-4FAA-9E24-4E2F0D0F5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255A-0D0B-4037-A10C-97DCEC533E05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CF80-25A6-4FE2-8870-034E6B0BA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361BF-A94D-4033-BE29-457F55F43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7A7E-52D4-4471-9377-1B4A33643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A90F-EEA7-4DDE-B0C2-33A48135E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9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8A0FB-B52D-4AAA-B6EC-9815D79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04925"/>
            <a:ext cx="809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22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2E051-9472-4286-80A2-CC4C8C38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6812"/>
            <a:ext cx="8572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3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6A1C0-9FC8-43F8-900B-2C6593A6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51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4A95C-7603-46DD-9A40-DA8EB38C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957262"/>
            <a:ext cx="8601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3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E9188-A271-4419-AE2C-047E3B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23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2D25D-280B-4EBA-9AA5-E709D8F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7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1437C-9AA4-4BD1-BB7F-180E7523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00125"/>
            <a:ext cx="8610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3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91718-CA10-4901-B4BA-52831203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2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4C79E-6B4F-47B8-93FD-BD5965F2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7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1D1EC-50E8-4A6A-8018-D9E3FAB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1575"/>
            <a:ext cx="85915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10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CD3A8-C796-4D87-81AD-079BFCF0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2050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A3EAC-9ABC-44B2-B0E3-4979E09F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295400"/>
            <a:ext cx="8172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7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D8121-C464-410C-83DF-2E1DE303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7287"/>
            <a:ext cx="857250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20D39-E412-4F44-BD10-88CD7C8E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1162050"/>
            <a:ext cx="8601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9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5CF7AE-C973-48AD-B05A-B52E4235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2525"/>
            <a:ext cx="8582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19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EBF5F-BC0B-45B1-8976-497E1E8A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985837"/>
            <a:ext cx="8582025" cy="488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503C3-9CBB-4404-A472-627395EB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966787"/>
            <a:ext cx="85915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1AFC1-2738-49FB-9013-281C09E8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5362"/>
            <a:ext cx="8591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61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AA63E-5464-426E-ABF1-2B734F6C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0600"/>
            <a:ext cx="8591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9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5010A-C73A-4D31-B806-157FA5C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55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AE95A-6FC7-419A-A720-8C6046E3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578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23561-BD15-4070-9637-DEB19B3D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33475"/>
            <a:ext cx="8591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AB8EEC-AA1F-4807-A51D-4B58B734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6812"/>
            <a:ext cx="8582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2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69022-8848-48B0-83D8-325E2BB6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6337"/>
            <a:ext cx="8582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6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4E12A-5CA3-411E-B2CF-907E8FBD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F7748-5552-4072-A70E-99FC297B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47762"/>
            <a:ext cx="8572500" cy="456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BDE1D-AC95-44FA-AA03-349C8CF6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95400"/>
            <a:ext cx="8582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9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39895-E238-4666-9809-5BF4318C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90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9A776-1E21-4689-8916-735A8BAA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7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A9441-5E8E-4112-BC72-81447951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2050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9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D01963-6EE8-41FB-BD9C-7EC5DB16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52525"/>
            <a:ext cx="86201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60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0FD80-F610-4592-A6E9-D19FD23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5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9FBB4-F102-4FBE-8DEE-6D171C5B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1575"/>
            <a:ext cx="8582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3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64BA3-C296-4AE1-AA3D-574CB3A3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1575"/>
            <a:ext cx="8543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29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6D182-C72A-4E9C-B45E-A7CE3AAE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90625"/>
            <a:ext cx="85534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1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123A5-DD46-4C19-B151-42CC9D85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5862"/>
            <a:ext cx="8591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AB8DB-DDEA-4ECC-AB90-63BA98CC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14450"/>
            <a:ext cx="8353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916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E8645C-92A5-4269-8102-0E9617AA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03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AB6DB-87F2-4975-95C6-9940036B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95387"/>
            <a:ext cx="86201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3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B04D7-5473-404F-BBB2-A1A49BAF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78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68ABD-8692-44A9-9659-BF460D4D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2525"/>
            <a:ext cx="8601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21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22147-A364-406A-87D7-966CA166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28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95478-3AE9-4734-BE95-E450E6CF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9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8487-6164-43A9-93FE-9E5EE78C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47762"/>
            <a:ext cx="8505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8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0D51A-E213-4A3D-B17C-5A09D6EE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43000"/>
            <a:ext cx="86106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04F16-FC6E-43FB-B6BF-F922860B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07" y="1143000"/>
            <a:ext cx="84772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73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D7D68C-4A62-44DD-BF06-05F4B21C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1100"/>
            <a:ext cx="8591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39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EFE66-AE8C-4AFE-8812-3DF6ED38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4B68B-6B94-4FED-96F4-60C26B25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85875"/>
            <a:ext cx="83058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59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1B4FE-5DCA-4F7C-A2CA-B51CD485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30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254601-2649-4A53-B5FC-D0BE4F1F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42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36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76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652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6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7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7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3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67CAF-4223-459B-9305-70CD898F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085850"/>
            <a:ext cx="849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32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5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21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02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56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32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473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347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96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7F578-2010-49E4-99A2-DF3BA4A3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9212"/>
            <a:ext cx="8124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73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728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AA1D7-CCC0-4F07-8C45-157C954E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1003F-E6F5-487E-B0F5-C9DDFF68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22DCD0-F83B-47CE-A317-C1A90259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3975"/>
            <a:ext cx="81248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0F2BB-783D-46D7-B2B2-0919DAEC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62025"/>
            <a:ext cx="8115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BBC3B-0167-4831-99F7-C38A4B5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4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0B7B3-8CF8-4103-A79D-185AD4EB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374204-AB06-4BC4-800D-6E7D846A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85875"/>
            <a:ext cx="810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0EAF2-4EDD-4600-B782-F57C916F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38262"/>
            <a:ext cx="8096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DB1B1-A789-4A37-91B7-6F2FFA44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8737"/>
            <a:ext cx="81248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2F9ED-D48F-43BE-ABC5-23B8955D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2F278F-9E00-4F63-A545-E7EDFBB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19212"/>
            <a:ext cx="8039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8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CB168-26BA-4240-A454-D594C8C4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14450"/>
            <a:ext cx="8096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DFE96-D7AA-49BD-9A7F-6A564CAF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23975"/>
            <a:ext cx="80962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DEFFA-332B-459B-9BBC-5FB2C6C8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0637"/>
            <a:ext cx="8115300" cy="42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7DEF-6DE3-4A85-8F14-38D612D9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290637"/>
            <a:ext cx="8162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F16FFE-8638-4F36-879B-48AE4ADC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4450"/>
            <a:ext cx="81248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5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14181F-93D6-41E4-9867-AE5B71BB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09687"/>
            <a:ext cx="8086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10489-8E41-419A-AB35-E1B5AF56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9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5752E-BA4B-4E5B-9508-E968E3C0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587C1-5BD9-4969-90E2-3EDEAAFD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1544F-57AC-4E37-875D-61AFA962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50C805-AAA0-49CB-9D86-353D7434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67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71158-0228-40F8-99DD-460556AC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4925"/>
            <a:ext cx="81057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4DAEA-F4B6-4C3E-B19E-AC418874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85875"/>
            <a:ext cx="8124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13BAC-FE27-4381-B038-ABF8AD7B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43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D736B-262F-4157-8F7C-72096F9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4925"/>
            <a:ext cx="8115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C5EBD-0FE6-4A2B-A7D4-7140B0BE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5400"/>
            <a:ext cx="8115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F0B473-DD66-402A-9AC2-A1E34E36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8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CF14-C362-410F-9C55-37C0B350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09687"/>
            <a:ext cx="8172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CA935-F51B-4548-85D9-98431C5A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9F6F6-E553-40FE-9B59-DCF3E09C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97356-7277-479A-BC3B-947164A7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295400"/>
            <a:ext cx="80676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58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FCEE9-FD5E-4B0C-BA54-8F725D0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6EBDE-FD93-4AF2-A627-E18049F6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2050"/>
            <a:ext cx="8553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1243D-AB03-4592-9483-31F6336E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85862"/>
            <a:ext cx="85439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17FEB-5C07-41F3-A381-D79EA0FA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D9E07-88E9-4C1A-B2D8-01D5679B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47762"/>
            <a:ext cx="85248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9A3D9-310F-45BA-8756-0B02CB96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276349"/>
            <a:ext cx="8371143" cy="44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A30EA-3EEF-4DD9-A56C-765C80BA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5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B1423-BE3C-4C74-99BC-FA658EA1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8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AE997-8868-4D57-9654-932CC566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9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91F4B-AA6E-42CD-8830-3E7D6C4E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62050"/>
            <a:ext cx="8534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0291D-96B3-460F-9587-6CCF6848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81100"/>
            <a:ext cx="84677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C4F8F-22E3-4A68-99DD-F5C84077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0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E6FCC-C7F2-448C-995E-6C3F3CBC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2050"/>
            <a:ext cx="85820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7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3FDC-4EAC-4CD2-A04A-AAE23040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0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3CE52-5E8C-44FD-A4A0-7B71A0FF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5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D64E3-D417-43AF-9C68-22DAAF2B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71575"/>
            <a:ext cx="8601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008A8-EAE6-4E6C-91D9-11DA560E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09" y="885452"/>
            <a:ext cx="81629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7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07CA1-516D-491D-9F69-DF12F34D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5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B49DC-2A04-4160-B541-EA5AD40B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0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201CF-B8A3-4E26-863C-EDF54320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5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73A6F-6966-496D-8C79-A1C0CB12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6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9071D-B749-41A0-B6C2-61EE3869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2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DF4BB-4F08-4960-AF6B-F4802980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3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0A2ED-EED1-47CE-A10B-52A64001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114856-C1E5-4E1F-A64D-283A6A1F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3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8D6CE-F199-43AB-A74B-8B6BB121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66812"/>
            <a:ext cx="8524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97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31502C-AB3C-4DC2-A71F-AD3D9578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6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EE0C3-EA0C-4CB9-921A-BC0E4052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276350"/>
            <a:ext cx="80867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0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DDE39-A643-4397-A7F7-1453F93D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2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7A12E-9360-404C-871F-05BADC17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1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2BF52A-5D3B-4E1E-9FAF-8B221FF0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71575"/>
            <a:ext cx="8610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12A8C-BDD6-4E8D-968E-77373EB2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2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66740-2161-4DC2-939A-61965DD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4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B79A3-DCE7-40E0-A80A-83598A27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00150"/>
            <a:ext cx="85153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75042-58CF-4F88-B9D7-306FA1A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7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B2638-CB75-491C-82BE-835CFE48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81100"/>
            <a:ext cx="86296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4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055A2-AD30-4B6E-B305-03BE8FC4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2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4BDE14-9F3D-43CB-9259-1161DC53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53171-2996-460A-ADA6-D55C7DFD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95400"/>
            <a:ext cx="8096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3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8FD46-FE5D-47CF-9787-92E2266E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4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6B815-3337-47E5-B176-702A270A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47762"/>
            <a:ext cx="85915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8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64F6A-1519-491C-BE35-F70B0FA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71575"/>
            <a:ext cx="85058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6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F4125-025C-4DE0-96DE-945037B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5C541-E61C-461A-9162-9400B1E6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87" y="1190420"/>
            <a:ext cx="8486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4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E1CE9-2A4A-4849-908E-1D50FDDC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6F1AA-AE2F-4153-B532-583E7860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47762"/>
            <a:ext cx="85534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4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C8C06-4B44-4F6F-B7FF-C74F18BC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5862"/>
            <a:ext cx="8534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0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12EABD-ADE6-47C0-801F-D57B02D5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64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F4C95-6A7E-4D5A-A4F7-BD55C00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AC163-0CD7-498C-8D36-582CC454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66825"/>
            <a:ext cx="8124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58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3FC21-CE2B-4D2A-9457-D9BD8EF7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1100"/>
            <a:ext cx="853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3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7F524-52E3-4978-904D-74CCAE7D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43000"/>
            <a:ext cx="8562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1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EFF0B-9DC1-4B2A-8B68-5DAE08B5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A18B-B2CB-4AAC-B107-C52F4C3F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157287"/>
            <a:ext cx="8505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40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E82EC-CDD2-4054-B6AE-BFDC7EFF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66787"/>
            <a:ext cx="8562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5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94621-0FED-4EAB-95BE-A1F7C94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009650"/>
            <a:ext cx="8543925" cy="483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37EDD-D125-483B-8616-CBB7FCDC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8B79FF-A0E6-4B5D-91E5-96BABED5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47762"/>
            <a:ext cx="86201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1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5B023A-A069-4431-963D-F0FFADEA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35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C18C5-96F5-456B-8309-791DA9DD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36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14BA27-7286-4263-9983-A87F3E6E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52525"/>
            <a:ext cx="8629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7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40F48-7729-410C-A7FB-DF10859F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7287"/>
            <a:ext cx="8601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3</Words>
  <Application>Microsoft Office PowerPoint</Application>
  <PresentationFormat>Widescreen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5" baseType="lpstr">
      <vt:lpstr>Arial</vt:lpstr>
      <vt:lpstr>Calibri</vt:lpstr>
      <vt:lpstr>Calibri Light</vt:lpstr>
      <vt:lpstr>Office Theme</vt:lpstr>
      <vt:lpstr>Introduction to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 Buramdoddi</dc:creator>
  <cp:lastModifiedBy>Lodha, Ajay Kumar</cp:lastModifiedBy>
  <cp:revision>159</cp:revision>
  <dcterms:created xsi:type="dcterms:W3CDTF">2017-10-30T10:00:20Z</dcterms:created>
  <dcterms:modified xsi:type="dcterms:W3CDTF">2018-07-11T16:11:48Z</dcterms:modified>
</cp:coreProperties>
</file>